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52218" autoAdjust="0"/>
  </p:normalViewPr>
  <p:slideViewPr>
    <p:cSldViewPr snapToGrid="0">
      <p:cViewPr varScale="1">
        <p:scale>
          <a:sx n="55" d="100"/>
          <a:sy n="55" d="100"/>
        </p:scale>
        <p:origin x="2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10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F8233-8A21-4272-8BF1-3254493C84B0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F8535-410F-4260-A9C3-8F00ABF6B6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536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 IFSM 311 – Group 3, Project 2, University of Maryland Global Campus.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F8535-410F-4260-A9C3-8F00ABF6B6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4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Additionally, we will discuss how companies did (or did not) achieve the measurable factors for success, with comparison and contrast of company processes which facilitated 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he flexibilities necessary for adaptation to beneficial changes.</a:t>
            </a:r>
          </a:p>
          <a:p>
            <a:pPr marL="0" indent="0">
              <a:buFontTx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Measure of ES implementation and SCM forward progression and development achieved through review of lessons learned highlights.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Alignment can also be viewed as streamlining form the perspective of enhanced performance.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REFERENCE: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Week 1 Course Content.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Practical Guide to Federal Enterprise Architecture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 figure 3. Retrieved from:         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https://learn.umuc.edu/d2l/le/content/385272/viewContent/15047260/View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F8535-410F-4260-A9C3-8F00ABF6B6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313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Based in Denmark, the company leads the global fight against diabetes and other health conditions.</a:t>
            </a: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By utilizing product supplies which control their end-to-end supply chains, the company provides strategic production for each of their sites.</a:t>
            </a: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The Novo Nordisk SCM system achieved success by creating a process which enabled continuous contact with stakeholders and head office personnel.</a:t>
            </a: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The Triple Bottom Line principle enforces a type of environmental responsibility in which companies carefully observe the ethics of suppliers.</a:t>
            </a:r>
          </a:p>
          <a:p>
            <a:pPr marL="171450" indent="-171450">
              <a:buFontTx/>
              <a:buChar char="-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According to Gartner’s top 25 supply chain rankings…ranked in the top 20 globally for two consecutive years, coming in at number 13 in 2018 and 18 in 2019.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REFERENCES:</a:t>
            </a:r>
          </a:p>
          <a:p>
            <a:pPr marL="0" indent="0">
              <a:buFontTx/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Novo Nordisk Editors. (2019). 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</a:rPr>
              <a:t>About Novo Nordisk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 Retrieved from novonordisk-us.com: https://www.novonordisk-us.com/whoweare/about-novo-nordisk.html</a:t>
            </a: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Longoni, A., &amp; Cagliano, R. (2018). Sustainable Innovativeness and the Triple Bottom Line: The Role of Organizational Time Perspective. 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</a:rPr>
              <a:t>Journal of Business Ethics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, 151(4), 1097–1120. https://doi-org.ezproxy.umuc.edu/10.1007/s10551-016-3239-y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Blanchard, D. (2018, June 25).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 25 Supply Chains of 2018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Retrieved from industryweek.com: https://www.industryweek.com/supply-chain/top-25-supply-chains-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2018/gallery?slide=13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F8535-410F-4260-A9C3-8F00ABF6B6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23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Based in the United States, the company specializes in manufacturing switches, routers, and other networking hardware.</a:t>
            </a: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Built-To-Stock products are built for customers specifications to satisfy the orders as they are received.</a:t>
            </a:r>
          </a:p>
          <a:p>
            <a:pPr marL="171450" indent="-171450">
              <a:buFontTx/>
              <a:buChar char="-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CISCO has placed in the10 of Gartner’s rankings for 7 consecutive years.</a:t>
            </a: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Gartner Supply Chain rankings suggest company success in developing and sustaining effective supply chain management processes. </a:t>
            </a:r>
          </a:p>
          <a:p>
            <a:pPr marL="0" indent="0">
              <a:buFontTx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Successful supply chain operations resulted from increasing the ability to adapt to change, such as replacing old hardware.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REFERENCES: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CISCO Editors. (2017, March 01).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Cisco Transformed Its Supply Chain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Retrieved from cisco.com: https://www.cisco.com/c/en/us/solutions/collateral/enterprise/cisco-on-cisco/cs-boit-05272014-supply-chain.html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Systems. (2012).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 10-K Annual report pursuant to section 13 and 15(d),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 1, Item 1. Washington, D.C.: SECURITIES AND EXCHANGE COMMISSION 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http://pdf.secdatabase.com/419/0001193125-12-388590.pdf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Namboodri, C. (2014, June 06).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Supply Chain Operations Places in Top 10 of Gartner Ranking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Retrieved from blogs.cisco.com: https://blogs.cisco.com/manufacturing/cisco-supply-chain-operations-top-10-gartner-ranking?dtid=osscdc000283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9F8535-410F-4260-A9C3-8F00ABF6B60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9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15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2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52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0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4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8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03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54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42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17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D09602A-EAF3-4E21-831B-4D3E3A9225D6}" type="datetimeFigureOut">
              <a:rPr lang="en-US" smtClean="0"/>
              <a:t>7/31/19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63E30C4-CA5D-4758-BDB7-4B411AA76A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28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49F0FF-6F74-4374-B37D-902A3F00BAF0}"/>
              </a:ext>
            </a:extLst>
          </p:cNvPr>
          <p:cNvSpPr/>
          <p:nvPr/>
        </p:nvSpPr>
        <p:spPr>
          <a:xfrm>
            <a:off x="2616200" y="2254935"/>
            <a:ext cx="7213600" cy="22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3 – Supply Chain Management Enterprise System and Enterprise Architecture Considerations</a:t>
            </a:r>
          </a:p>
          <a:p>
            <a:pPr>
              <a:lnSpc>
                <a:spcPct val="200000"/>
              </a:lnSpc>
            </a:pPr>
            <a:endParaRPr lang="en-US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dirty="0">
                <a:latin typeface="Verdana" panose="020B0604030504040204" pitchFamily="34" charset="0"/>
                <a:cs typeface="Times New Roman" panose="02020603050405020304" pitchFamily="18" charset="0"/>
              </a:rPr>
              <a:t>                             July 27,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8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49F0FF-6F74-4374-B37D-902A3F00BAF0}"/>
              </a:ext>
            </a:extLst>
          </p:cNvPr>
          <p:cNvSpPr/>
          <p:nvPr/>
        </p:nvSpPr>
        <p:spPr>
          <a:xfrm>
            <a:off x="4940300" y="-5665"/>
            <a:ext cx="2057400" cy="561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u="sng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67D98C9-6651-41FD-9CCB-03D57AA63792}"/>
              </a:ext>
            </a:extLst>
          </p:cNvPr>
          <p:cNvSpPr/>
          <p:nvPr/>
        </p:nvSpPr>
        <p:spPr>
          <a:xfrm>
            <a:off x="419100" y="1122740"/>
            <a:ext cx="11341100" cy="4433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This presentation analyzes case studies for SCM ES elements within the EA.  Process evaluations will be discussed regarding results in terms of streamlining, effectiveness, and cost. Reviews of value-added measures will be presented which determine their effectiveness when contributed towards strategic decision making for the organization.</a:t>
            </a:r>
          </a:p>
          <a:p>
            <a:pPr>
              <a:lnSpc>
                <a:spcPct val="200000"/>
              </a:lnSpc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Comparison and contrast of organizational SCM ES effectiveness are key discussion topics, with a focus on process alignment and standardization in the interest of enhancing business efficiency. ES implementation lessons learned are provided to highlight areas of interest.</a:t>
            </a:r>
          </a:p>
        </p:txBody>
      </p:sp>
    </p:spTree>
    <p:extLst>
      <p:ext uri="{BB962C8B-B14F-4D97-AF65-F5344CB8AC3E}">
        <p14:creationId xmlns:p14="http://schemas.microsoft.com/office/powerpoint/2010/main" val="318008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49F0FF-6F74-4374-B37D-902A3F00BAF0}"/>
              </a:ext>
            </a:extLst>
          </p:cNvPr>
          <p:cNvSpPr/>
          <p:nvPr/>
        </p:nvSpPr>
        <p:spPr>
          <a:xfrm>
            <a:off x="3538329" y="-5665"/>
            <a:ext cx="4916556" cy="561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u="sng" dirty="0">
                <a:latin typeface="Verdana" panose="020B0604030504040204" pitchFamily="34" charset="0"/>
                <a:cs typeface="Times New Roman" panose="02020603050405020304" pitchFamily="18" charset="0"/>
              </a:rPr>
              <a:t>NOVO NORDISK CASE STUDY SUMMARY</a:t>
            </a:r>
            <a:endParaRPr lang="en-US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67D98C9-6651-41FD-9CCB-03D57AA63792}"/>
              </a:ext>
            </a:extLst>
          </p:cNvPr>
          <p:cNvSpPr/>
          <p:nvPr/>
        </p:nvSpPr>
        <p:spPr>
          <a:xfrm>
            <a:off x="419100" y="1122740"/>
            <a:ext cx="11341100" cy="3879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Healthcare organization fighting against diabetes and other conditions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Global healthcare for 95 years leading diabetes care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Employs over 40,000 people world-wide, supplying 170 countries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Utilizes product supply which control end-to-end supply chain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Created an SCM process enabling continuous stakeholder contact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Developed Triple Bottom Line principle monitoring supplier ethics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Supply chain ranked in Gartner’s top 20 rankings</a:t>
            </a:r>
          </a:p>
        </p:txBody>
      </p:sp>
    </p:spTree>
    <p:extLst>
      <p:ext uri="{BB962C8B-B14F-4D97-AF65-F5344CB8AC3E}">
        <p14:creationId xmlns:p14="http://schemas.microsoft.com/office/powerpoint/2010/main" val="3081751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149F0FF-6F74-4374-B37D-902A3F00BAF0}"/>
              </a:ext>
            </a:extLst>
          </p:cNvPr>
          <p:cNvSpPr/>
          <p:nvPr/>
        </p:nvSpPr>
        <p:spPr>
          <a:xfrm>
            <a:off x="3538329" y="-5665"/>
            <a:ext cx="4916556" cy="561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u="sng" dirty="0">
                <a:latin typeface="Verdana" panose="020B0604030504040204" pitchFamily="34" charset="0"/>
                <a:cs typeface="Times New Roman" panose="02020603050405020304" pitchFamily="18" charset="0"/>
              </a:rPr>
              <a:t>CISCO SYSTEM CASE STUDY SUMMARY</a:t>
            </a:r>
            <a:endParaRPr lang="en-US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67D98C9-6651-41FD-9CCB-03D57AA63792}"/>
              </a:ext>
            </a:extLst>
          </p:cNvPr>
          <p:cNvSpPr/>
          <p:nvPr/>
        </p:nvSpPr>
        <p:spPr>
          <a:xfrm>
            <a:off x="419100" y="1122740"/>
            <a:ext cx="11341100" cy="3879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Provides communications and IT industry products world-wide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Provides services associated with communications and IT products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 common brand name in the IT community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Different supply chain methods used to provide services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Uses SCM system built-to-stock production model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Seeks standardization and optimization while keeping current methods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Supply chain ranked in Gartner’s top 10 rankings</a:t>
            </a:r>
          </a:p>
        </p:txBody>
      </p:sp>
    </p:spTree>
    <p:extLst>
      <p:ext uri="{BB962C8B-B14F-4D97-AF65-F5344CB8AC3E}">
        <p14:creationId xmlns:p14="http://schemas.microsoft.com/office/powerpoint/2010/main" val="165402829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216</TotalTime>
  <Words>713</Words>
  <Application>Microsoft Macintosh PowerPoint</Application>
  <PresentationFormat>Widescreen</PresentationFormat>
  <Paragraphs>75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Calibri</vt:lpstr>
      <vt:lpstr>Gill Sans MT</vt:lpstr>
      <vt:lpstr>Times New Roman</vt:lpstr>
      <vt:lpstr>Verdana</vt:lpstr>
      <vt:lpstr>Arial</vt:lpstr>
      <vt:lpstr>Parcel</vt:lpstr>
      <vt:lpstr>PowerPoint Presentation</vt:lpstr>
      <vt:lpstr>PowerPoint Presentation</vt:lpstr>
      <vt:lpstr>PowerPoint Presentation</vt:lpstr>
      <vt:lpstr>PowerPoint Presentation</vt:lpstr>
    </vt:vector>
  </TitlesOfParts>
  <Company>White House Communications Agency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Ayers, Cody ETR2 USN WHMO/WHCA</dc:creator>
  <cp:lastModifiedBy>Microsoft Office User</cp:lastModifiedBy>
  <cp:revision>66</cp:revision>
  <dcterms:created xsi:type="dcterms:W3CDTF">2019-07-17T16:41:10Z</dcterms:created>
  <dcterms:modified xsi:type="dcterms:W3CDTF">2019-07-31T20:36:49Z</dcterms:modified>
</cp:coreProperties>
</file>